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20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8788" y="4924425"/>
            <a:ext cx="7775576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bgerundetes Rechteck 5"/>
          <p:cNvSpPr/>
          <p:nvPr/>
        </p:nvSpPr>
        <p:spPr>
          <a:xfrm>
            <a:off x="53972" y="129367"/>
            <a:ext cx="6781427" cy="17245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r>
              <a:rPr lang="de-DE" sz="6600" b="1">
                <a:solidFill>
                  <a:srgbClr val="FFFFFF"/>
                </a:solidFill>
                <a:latin typeface="Verdana" pitchFamily="34" charset="0"/>
              </a:rPr>
              <a:t>VOLLEYBALL</a:t>
            </a:r>
          </a:p>
          <a:p>
            <a:pPr algn="ctr"/>
            <a:r>
              <a:rPr lang="de-DE" sz="4000" b="1">
                <a:solidFill>
                  <a:schemeClr val="bg1"/>
                </a:solidFill>
                <a:latin typeface="Verdana" pitchFamily="34" charset="0"/>
              </a:rPr>
              <a:t>Liga</a:t>
            </a:r>
          </a:p>
        </p:txBody>
      </p:sp>
      <p:sp>
        <p:nvSpPr>
          <p:cNvPr id="9" name="Rechteck 8"/>
          <p:cNvSpPr/>
          <p:nvPr/>
        </p:nvSpPr>
        <p:spPr>
          <a:xfrm rot="1164538">
            <a:off x="54401" y="8416160"/>
            <a:ext cx="3055086" cy="8366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Eintritt frei</a:t>
            </a:r>
          </a:p>
        </p:txBody>
      </p:sp>
      <p:graphicFrame>
        <p:nvGraphicFramePr>
          <p:cNvPr id="13326" name="Group 14"/>
          <p:cNvGraphicFramePr>
            <a:graphicFrameLocks noGrp="1"/>
          </p:cNvGraphicFramePr>
          <p:nvPr/>
        </p:nvGraphicFramePr>
        <p:xfrm>
          <a:off x="0" y="2000250"/>
          <a:ext cx="6858000" cy="2751138"/>
        </p:xfrm>
        <a:graphic>
          <a:graphicData uri="http://schemas.openxmlformats.org/drawingml/2006/table">
            <a:tbl>
              <a:tblPr/>
              <a:tblGrid>
                <a:gridCol w="3573463"/>
                <a:gridCol w="3284537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Datum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Uhrzeit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Spielhalle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          Gegner I</a:t>
                      </a:r>
                      <a:endParaRPr kumimoji="0" lang="de-DE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00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          Gegner II</a:t>
                      </a:r>
                      <a:endParaRPr kumimoji="0" lang="de-DE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24" name="Picture 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913" y="3440113"/>
            <a:ext cx="136842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A4-Papier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recky</dc:creator>
  <cp:lastModifiedBy>recknath</cp:lastModifiedBy>
  <cp:revision>14</cp:revision>
  <dcterms:created xsi:type="dcterms:W3CDTF">2011-08-25T18:14:22Z</dcterms:created>
  <dcterms:modified xsi:type="dcterms:W3CDTF">2011-08-29T13:11:11Z</dcterms:modified>
</cp:coreProperties>
</file>